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hiddenSlides="1" frameSlides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AA"/>
    <a:srgbClr val="2A40E2"/>
    <a:srgbClr val="233AE1"/>
    <a:srgbClr val="1C31CA"/>
    <a:srgbClr val="7281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48"/>
    <p:restoredTop sz="92789" autoAdjust="0"/>
  </p:normalViewPr>
  <p:slideViewPr>
    <p:cSldViewPr>
      <p:cViewPr>
        <p:scale>
          <a:sx n="115" d="100"/>
          <a:sy n="115" d="100"/>
        </p:scale>
        <p:origin x="656" y="2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5" d="100"/>
        <a:sy n="85" d="100"/>
      </p:scale>
      <p:origin x="0" y="1024"/>
    </p:cViewPr>
  </p:sorter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61547</TotalTime>
  <Pages>60</Pages>
  <Words>3411</Words>
  <Application>Microsoft Macintosh PowerPoint</Application>
  <PresentationFormat>全屏显示(4:3)</PresentationFormat>
  <Paragraphs>522</Paragraphs>
  <Slides>58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58</vt:i4>
      </vt:variant>
    </vt:vector>
  </HeadingPairs>
  <TitlesOfParts>
    <vt:vector size="69" baseType="lpstr">
      <vt:lpstr>-apple-system</vt:lpstr>
      <vt:lpstr>Microsoft YaHei</vt:lpstr>
      <vt:lpstr>inherit</vt:lpstr>
      <vt:lpstr>ＭＳ Ｐゴシック</vt:lpstr>
      <vt:lpstr>SimSun-ExtB</vt:lpstr>
      <vt:lpstr>Arial</vt:lpstr>
      <vt:lpstr>Comic Sans MS</vt:lpstr>
      <vt:lpstr>Helvetica</vt:lpstr>
      <vt:lpstr>Helvetica Neue</vt:lpstr>
      <vt:lpstr>Prestige Elite Std</vt:lpstr>
      <vt:lpstr>L01-intro</vt:lpstr>
      <vt:lpstr> Introduction to Computer Systems   Lecture 5  </vt:lpstr>
      <vt:lpstr>Who Am I?</vt:lpstr>
      <vt:lpstr>More about myself</vt:lpstr>
      <vt:lpstr>This lecture</vt:lpstr>
      <vt:lpstr>Great design of the Unix shell</vt:lpstr>
      <vt:lpstr>Jokes: If OSes are airlines …</vt:lpstr>
      <vt:lpstr>Jokes: If OSes are airlines … (cont’d)</vt:lpstr>
      <vt:lpstr>Basic Shell Commands</vt:lpstr>
      <vt:lpstr>The Shell basics: files</vt:lpstr>
      <vt:lpstr>Basic file related commands</vt:lpstr>
      <vt:lpstr>Basics about files</vt:lpstr>
      <vt:lpstr>stdin, stdout and stderr</vt:lpstr>
      <vt:lpstr>Also Inherited from parent procress: Environment Variables</vt:lpstr>
      <vt:lpstr>I/O redirection and pipe</vt:lpstr>
      <vt:lpstr>The Shell basics: processes and environment</vt:lpstr>
      <vt:lpstr>Processes</vt:lpstr>
      <vt:lpstr>Process management commands</vt:lpstr>
      <vt:lpstr>I/O redirection to other processes</vt:lpstr>
      <vt:lpstr>More examples of I/O redirection</vt:lpstr>
      <vt:lpstr>Useful terminal shortcut keys</vt:lpstr>
      <vt:lpstr>Job Control</vt:lpstr>
      <vt:lpstr>Job Control Demo</vt:lpstr>
      <vt:lpstr>Multiple termals</vt:lpstr>
      <vt:lpstr>Shell globbing</vt:lpstr>
      <vt:lpstr>Places to look at when things goes wrong</vt:lpstr>
      <vt:lpstr>Regular expressions</vt:lpstr>
      <vt:lpstr>Regular expressions</vt:lpstr>
      <vt:lpstr>Regular expression examples</vt:lpstr>
      <vt:lpstr>Other Useful command line tools</vt:lpstr>
      <vt:lpstr>Find</vt:lpstr>
      <vt:lpstr>Find (cont’d)</vt:lpstr>
      <vt:lpstr>Other useful data manipulation tools</vt:lpstr>
      <vt:lpstr>Text Editing Commands (if you do not want to use Python)</vt:lpstr>
      <vt:lpstr>Text editing with awk</vt:lpstr>
      <vt:lpstr>How do I remember these?</vt:lpstr>
      <vt:lpstr>You should really read the tldr for…</vt:lpstr>
      <vt:lpstr>A modern way:  Use LLM / GitHub Copilot </vt:lpstr>
      <vt:lpstr>Copilot can explain commands for you </vt:lpstr>
      <vt:lpstr>Using SSH</vt:lpstr>
      <vt:lpstr>Using SSH to transfer files</vt:lpstr>
      <vt:lpstr>Makefile</vt:lpstr>
      <vt:lpstr>Building Software</vt:lpstr>
      <vt:lpstr>Make file example</vt:lpstr>
      <vt:lpstr>A more complete Makefile</vt:lpstr>
      <vt:lpstr>Bash scripting</vt:lpstr>
      <vt:lpstr>Bash as a scripting language</vt:lpstr>
      <vt:lpstr>Special Variables</vt:lpstr>
      <vt:lpstr>Checking the return value</vt:lpstr>
      <vt:lpstr>Comparisons and if else</vt:lpstr>
      <vt:lpstr>Switch-case</vt:lpstr>
      <vt:lpstr>Loops</vt:lpstr>
      <vt:lpstr>Array Type</vt:lpstr>
      <vt:lpstr>Functions</vt:lpstr>
      <vt:lpstr>If you prefer Python: look at subprocess.run()</vt:lpstr>
      <vt:lpstr>docker</vt:lpstr>
      <vt:lpstr>Docker as a development environment</vt:lpstr>
      <vt:lpstr>Sample commands</vt:lpstr>
      <vt:lpstr>Summary: Challenge for system tools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1: Course Introduction and Overview</dc:title>
  <dc:subject/>
  <dc:creator>John D. Kubiatowicz</dc:creator>
  <cp:keywords/>
  <dc:description>Imported some pictures from Silbershatz (c) 2005</dc:description>
  <cp:lastModifiedBy>Wei Xu</cp:lastModifiedBy>
  <cp:revision>1648</cp:revision>
  <cp:lastPrinted>2013-09-05T05:08:46Z</cp:lastPrinted>
  <dcterms:created xsi:type="dcterms:W3CDTF">2011-01-17T05:06:40Z</dcterms:created>
  <dcterms:modified xsi:type="dcterms:W3CDTF">2024-03-28T14:01:28Z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Joseph</vt:lpwstr>
  </property>
  <property fmtid="{D5CDD505-2E9C-101B-9397-08002B2CF9AE}" pid="3" name="Semester">
    <vt:lpwstr>Spring 2006</vt:lpwstr>
  </property>
</Properties>
</file>